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9"/>
  </p:handoutMasterIdLst>
  <p:sldIdLst>
    <p:sldId id="262" r:id="rId2"/>
    <p:sldId id="260" r:id="rId3"/>
    <p:sldId id="287" r:id="rId4"/>
    <p:sldId id="263" r:id="rId5"/>
    <p:sldId id="296" r:id="rId6"/>
    <p:sldId id="265" r:id="rId7"/>
    <p:sldId id="288" r:id="rId8"/>
    <p:sldId id="289" r:id="rId9"/>
    <p:sldId id="290" r:id="rId10"/>
    <p:sldId id="297" r:id="rId11"/>
    <p:sldId id="298" r:id="rId12"/>
    <p:sldId id="291" r:id="rId13"/>
    <p:sldId id="292" r:id="rId14"/>
    <p:sldId id="293" r:id="rId15"/>
    <p:sldId id="294" r:id="rId16"/>
    <p:sldId id="295" r:id="rId17"/>
    <p:sldId id="272" r:id="rId18"/>
    <p:sldId id="273" r:id="rId19"/>
    <p:sldId id="261" r:id="rId20"/>
    <p:sldId id="284" r:id="rId21"/>
    <p:sldId id="267" r:id="rId22"/>
    <p:sldId id="277" r:id="rId23"/>
    <p:sldId id="283" r:id="rId24"/>
    <p:sldId id="276" r:id="rId25"/>
    <p:sldId id="275" r:id="rId26"/>
    <p:sldId id="270" r:id="rId27"/>
    <p:sldId id="279" r:id="rId28"/>
    <p:sldId id="285" r:id="rId29"/>
    <p:sldId id="278" r:id="rId30"/>
    <p:sldId id="274" r:id="rId31"/>
    <p:sldId id="269" r:id="rId32"/>
    <p:sldId id="280" r:id="rId33"/>
    <p:sldId id="286" r:id="rId34"/>
    <p:sldId id="281" r:id="rId35"/>
    <p:sldId id="268" r:id="rId36"/>
    <p:sldId id="282" r:id="rId37"/>
    <p:sldId id="26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48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33426432"/>
        <c:axId val="233900864"/>
      </c:barChart>
      <c:catAx>
        <c:axId val="233426432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3900864"/>
        <c:crosses val="autoZero"/>
        <c:auto val="1"/>
        <c:lblAlgn val="ctr"/>
        <c:lblOffset val="100"/>
        <c:noMultiLvlLbl val="0"/>
      </c:catAx>
      <c:valAx>
        <c:axId val="23390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342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err="1" smtClean="0">
                <a:solidFill>
                  <a:schemeClr val="bg1"/>
                </a:solidFill>
              </a:rPr>
              <a:t>메인페이지</a:t>
            </a:r>
            <a:r>
              <a:rPr lang="en-US" altLang="ko-KR" sz="8800" b="1" dirty="0" smtClean="0">
                <a:solidFill>
                  <a:schemeClr val="bg1"/>
                </a:solidFill>
              </a:rPr>
              <a:t>~~~~~~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63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49" y="943801"/>
            <a:ext cx="5782873" cy="31749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543404" y="943281"/>
            <a:ext cx="4991371" cy="31754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5" y="3849888"/>
            <a:ext cx="5232580" cy="287476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672844" y="1162050"/>
            <a:ext cx="472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설명을 넣자 </a:t>
            </a:r>
            <a:endParaRPr lang="en-US" altLang="ko-KR" dirty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52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257300"/>
            <a:ext cx="5465375" cy="499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257300"/>
            <a:ext cx="5439972" cy="4991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17512" y="1438275"/>
            <a:ext cx="4880670" cy="30720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10982" y="1438275"/>
            <a:ext cx="4880670" cy="30720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623136" y="4600121"/>
            <a:ext cx="12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 smtClean="0">
                <a:solidFill>
                  <a:schemeClr val="bg1"/>
                </a:solidFill>
              </a:rPr>
              <a:t>Admin</a:t>
            </a:r>
            <a:endParaRPr lang="ko-KR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8398120" y="4600120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 smtClean="0">
                <a:solidFill>
                  <a:schemeClr val="tx2"/>
                </a:solidFill>
              </a:rPr>
              <a:t>USER</a:t>
            </a:r>
            <a:endParaRPr lang="ko-KR" altLang="en-US" sz="2400" spc="300" dirty="0">
              <a:solidFill>
                <a:schemeClr val="tx2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Server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38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=""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=""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05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Result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사이트 동작 소개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??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</a:rPr>
              <a:t>ㅋㅋ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06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활용 예시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기술적 발전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07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회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=""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=""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=""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=""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=""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=""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=""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=""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78" y="4917664"/>
            <a:ext cx="892769" cy="6210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0" y="2208040"/>
            <a:ext cx="1287086" cy="965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24" name="육각형 23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육각형 24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27" name="육각형 26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26" y="4219947"/>
            <a:ext cx="1093020" cy="530001"/>
          </a:xfrm>
          <a:prstGeom prst="rect">
            <a:avLst/>
          </a:prstGeom>
        </p:spPr>
      </p:pic>
      <p:sp>
        <p:nvSpPr>
          <p:cNvPr id="29" name="육각형 28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65" y="3564490"/>
            <a:ext cx="823225" cy="823225"/>
          </a:xfrm>
          <a:prstGeom prst="rect">
            <a:avLst/>
          </a:prstGeom>
        </p:spPr>
      </p:pic>
      <p:sp>
        <p:nvSpPr>
          <p:cNvPr id="35" name="육각형 34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537" y="2183078"/>
            <a:ext cx="1090244" cy="1090244"/>
          </a:xfrm>
          <a:prstGeom prst="rect">
            <a:avLst/>
          </a:prstGeom>
        </p:spPr>
      </p:pic>
      <p:sp>
        <p:nvSpPr>
          <p:cNvPr id="39" name="육각형 38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91" y="4923252"/>
            <a:ext cx="1397366" cy="5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0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99740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UI / UX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997</Words>
  <Application>Microsoft Office PowerPoint</Application>
  <PresentationFormat>사용자 지정</PresentationFormat>
  <Paragraphs>228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15</cp:lastModifiedBy>
  <cp:revision>29</cp:revision>
  <dcterms:created xsi:type="dcterms:W3CDTF">2023-04-19T04:07:11Z</dcterms:created>
  <dcterms:modified xsi:type="dcterms:W3CDTF">2023-07-17T07:52:26Z</dcterms:modified>
</cp:coreProperties>
</file>